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7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3B383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264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240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398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254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617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828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7769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932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788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29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92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AC0C1-4CD3-4492-8439-06890A846130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F8960-6E54-42E5-AA31-3F441DE7A5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836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440452"/>
            <a:ext cx="12192000" cy="8305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7600" y="-1459231"/>
            <a:ext cx="4724400" cy="831151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4769" y="4652963"/>
            <a:ext cx="3924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Harshilkumar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Kachhadiya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CWID : 20009344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M.S in Computer Science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ELC081A – Virginia Palau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5360" y="35661"/>
            <a:ext cx="4368879" cy="21320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4769" y="2433856"/>
            <a:ext cx="3764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Poverty at Global Scale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98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218126" cy="814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987" y="5045982"/>
            <a:ext cx="424815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0800000" flipV="1">
            <a:off x="1148987" y="916021"/>
            <a:ext cx="53557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“If you can’t feed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a hundred people</a:t>
            </a:r>
          </a:p>
          <a:p>
            <a:r>
              <a:rPr lang="en-US" sz="4400" dirty="0">
                <a:solidFill>
                  <a:schemeClr val="bg1"/>
                </a:solidFill>
              </a:rPr>
              <a:t>t</a:t>
            </a:r>
            <a:r>
              <a:rPr lang="en-US" sz="4400" dirty="0" smtClean="0">
                <a:solidFill>
                  <a:schemeClr val="bg1"/>
                </a:solidFill>
              </a:rPr>
              <a:t>hen feed </a:t>
            </a:r>
            <a:r>
              <a:rPr lang="en-US" sz="4400" i="1" dirty="0" smtClean="0">
                <a:solidFill>
                  <a:schemeClr val="bg1"/>
                </a:solidFill>
              </a:rPr>
              <a:t>just</a:t>
            </a:r>
            <a:r>
              <a:rPr lang="en-US" sz="4400" dirty="0" smtClean="0">
                <a:solidFill>
                  <a:schemeClr val="bg1"/>
                </a:solidFill>
              </a:rPr>
              <a:t> one“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8987" y="3304903"/>
            <a:ext cx="316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3062" y="3171555"/>
            <a:ext cx="360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Mother Teresa, 1910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67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886" y="407216"/>
            <a:ext cx="7887788" cy="112404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What is poverty at Global scale?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nip Single Corner Rectangle 4"/>
          <p:cNvSpPr/>
          <p:nvPr/>
        </p:nvSpPr>
        <p:spPr>
          <a:xfrm>
            <a:off x="772886" y="1540191"/>
            <a:ext cx="8266611" cy="5056552"/>
          </a:xfrm>
          <a:prstGeom prst="snip1Rect">
            <a:avLst/>
          </a:prstGeom>
          <a:solidFill>
            <a:srgbClr val="0D0D0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388" y="1888331"/>
            <a:ext cx="7783286" cy="4351338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 </a:t>
            </a:r>
            <a:r>
              <a:rPr lang="en-US" sz="3200" dirty="0">
                <a:solidFill>
                  <a:schemeClr val="bg1"/>
                </a:solidFill>
              </a:rPr>
              <a:t>person surviving on less than $1.90 a day lives in extreme poverty, as defined by the World Bank. 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More </a:t>
            </a:r>
            <a:r>
              <a:rPr lang="en-US" sz="3200" dirty="0">
                <a:solidFill>
                  <a:schemeClr val="bg1"/>
                </a:solidFill>
              </a:rPr>
              <a:t>than 736 million people or one out of every ten people on the planet currently live below this poverty threshold, and children, a highly vulnerable segment of society, account for more than half </a:t>
            </a:r>
            <a:r>
              <a:rPr lang="en-US" sz="3600" dirty="0">
                <a:solidFill>
                  <a:schemeClr val="bg1"/>
                </a:solidFill>
              </a:rPr>
              <a:t>of the world’s poorest citizens.</a:t>
            </a:r>
          </a:p>
        </p:txBody>
      </p:sp>
    </p:spTree>
    <p:extLst>
      <p:ext uri="{BB962C8B-B14F-4D97-AF65-F5344CB8AC3E}">
        <p14:creationId xmlns:p14="http://schemas.microsoft.com/office/powerpoint/2010/main" xmlns="" val="318549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0900" y="560388"/>
            <a:ext cx="5619206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Agend</a:t>
            </a:r>
            <a:r>
              <a:rPr lang="en-US" sz="5400" b="1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7209" y="2168525"/>
            <a:ext cx="590658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/>
              <a:t>Type of poverty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The scale of Poverty around the world</a:t>
            </a:r>
          </a:p>
          <a:p>
            <a:pPr>
              <a:lnSpc>
                <a:spcPct val="150000"/>
              </a:lnSpc>
            </a:pPr>
            <a:r>
              <a:rPr lang="en-US" sz="3600" dirty="0" smtClean="0"/>
              <a:t>What Is the main solution to decrease the poverty level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58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358538" y="-34836"/>
            <a:ext cx="13785670" cy="6892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831" y="26127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Type of the poverty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nip Single Corner Rectangle 4"/>
          <p:cNvSpPr/>
          <p:nvPr/>
        </p:nvSpPr>
        <p:spPr>
          <a:xfrm>
            <a:off x="608511" y="1658983"/>
            <a:ext cx="10515600" cy="4389120"/>
          </a:xfrm>
          <a:prstGeom prst="snip1Rect">
            <a:avLst/>
          </a:prstGeom>
          <a:solidFill>
            <a:srgbClr val="0D0D0D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831" y="200735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</a:rPr>
              <a:t>Lack of Income &amp; Resources to Ensure Sustainable Livelihoods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Hunger and Malnutrition</a:t>
            </a:r>
          </a:p>
          <a:p>
            <a:pPr lvl="0"/>
            <a:r>
              <a:rPr lang="en-US" sz="3600" dirty="0" smtClean="0">
                <a:solidFill>
                  <a:schemeClr val="bg1"/>
                </a:solidFill>
              </a:rPr>
              <a:t>Health</a:t>
            </a:r>
            <a:endParaRPr lang="en-US" sz="3600" dirty="0">
              <a:solidFill>
                <a:schemeClr val="bg1"/>
              </a:solidFill>
            </a:endParaRP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Limited or Lack of Access to Education</a:t>
            </a: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Homelessness &amp; Inadequate </a:t>
            </a:r>
            <a:r>
              <a:rPr lang="en-US" sz="3600" dirty="0" smtClean="0">
                <a:solidFill>
                  <a:schemeClr val="bg1"/>
                </a:solidFill>
              </a:rPr>
              <a:t>Housing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11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1403874" cy="6897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4846" y="992777"/>
            <a:ext cx="31873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Who </a:t>
            </a:r>
          </a:p>
          <a:p>
            <a:r>
              <a:rPr lang="en-US" sz="7200" b="1" dirty="0" smtClean="0"/>
              <a:t>Are </a:t>
            </a:r>
          </a:p>
          <a:p>
            <a:r>
              <a:rPr lang="en-US" sz="7200" b="1" dirty="0" smtClean="0"/>
              <a:t>The</a:t>
            </a:r>
          </a:p>
          <a:p>
            <a:r>
              <a:rPr lang="en-US" sz="7200" b="1" dirty="0" smtClean="0"/>
              <a:t>Poor ?</a:t>
            </a:r>
            <a:endParaRPr lang="en-US"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1783" y="-1"/>
            <a:ext cx="7437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77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942295"/>
            <a:ext cx="12189078" cy="8126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Poverty around the world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nip Single Corner Rectangle 3"/>
          <p:cNvSpPr/>
          <p:nvPr/>
        </p:nvSpPr>
        <p:spPr>
          <a:xfrm>
            <a:off x="838200" y="1564368"/>
            <a:ext cx="10996749" cy="4679678"/>
          </a:xfrm>
          <a:prstGeom prst="snip1Rect">
            <a:avLst/>
          </a:prstGeom>
          <a:solidFill>
            <a:srgbClr val="0D0D0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304" y="1791698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Extreme poverty is measured as the number of people living on less than $1.90 per day. 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2018 </a:t>
            </a:r>
            <a:r>
              <a:rPr lang="en-US" dirty="0">
                <a:solidFill>
                  <a:schemeClr val="bg1"/>
                </a:solidFill>
              </a:rPr>
              <a:t>is the last year with official global poverty estimates. 'No pandemic projection' utilizes Global Economic Prospects growth forecasts from before the COVID-19 pandemic. 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</a:rPr>
              <a:t>Baseline </a:t>
            </a:r>
            <a:r>
              <a:rPr lang="en-US" dirty="0">
                <a:solidFill>
                  <a:schemeClr val="bg1"/>
                </a:solidFill>
              </a:rPr>
              <a:t>and pessimistic projections utilize growth forecasts from April 2022 </a:t>
            </a:r>
            <a:r>
              <a:rPr lang="en-US" dirty="0" smtClean="0">
                <a:solidFill>
                  <a:schemeClr val="bg1"/>
                </a:solidFill>
              </a:rPr>
              <a:t>Poverty </a:t>
            </a:r>
            <a:r>
              <a:rPr lang="en-US" dirty="0">
                <a:solidFill>
                  <a:schemeClr val="bg1"/>
                </a:solidFill>
              </a:rPr>
              <a:t>Outlooks. Baseline scenario distributes the impacts of the COVID-19 pandemic, rising inflation, and the </a:t>
            </a:r>
            <a:r>
              <a:rPr lang="en-US" dirty="0" smtClean="0">
                <a:solidFill>
                  <a:schemeClr val="bg1"/>
                </a:solidFill>
              </a:rPr>
              <a:t>conflict </a:t>
            </a:r>
            <a:r>
              <a:rPr lang="en-US" dirty="0">
                <a:solidFill>
                  <a:schemeClr val="bg1"/>
                </a:solidFill>
              </a:rPr>
              <a:t>in Ukraine equally to all households.</a:t>
            </a:r>
          </a:p>
        </p:txBody>
      </p:sp>
    </p:spTree>
    <p:extLst>
      <p:ext uri="{BB962C8B-B14F-4D97-AF65-F5344CB8AC3E}">
        <p14:creationId xmlns:p14="http://schemas.microsoft.com/office/powerpoint/2010/main" xmlns="" val="135591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2534" y="1233488"/>
            <a:ext cx="11086932" cy="4424362"/>
          </a:xfrm>
        </p:spPr>
      </p:pic>
    </p:spTree>
    <p:extLst>
      <p:ext uri="{BB962C8B-B14F-4D97-AF65-F5344CB8AC3E}">
        <p14:creationId xmlns:p14="http://schemas.microsoft.com/office/powerpoint/2010/main" xmlns="" val="29541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302714"/>
            <a:ext cx="13741072" cy="9160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686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Possible Solution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nip Single Corner Rectangle 3"/>
          <p:cNvSpPr/>
          <p:nvPr/>
        </p:nvSpPr>
        <p:spPr>
          <a:xfrm>
            <a:off x="838200" y="1690688"/>
            <a:ext cx="5497286" cy="3939403"/>
          </a:xfrm>
          <a:prstGeom prst="snip1Rect">
            <a:avLst/>
          </a:prstGeom>
          <a:solidFill>
            <a:srgbClr val="0D0D0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686" y="209867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+mj-lt"/>
              </a:rPr>
              <a:t>Educate children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Raise the minimum wage</a:t>
            </a:r>
          </a:p>
          <a:p>
            <a:pPr lvl="0"/>
            <a:r>
              <a:rPr lang="en-US" sz="3600" dirty="0" smtClean="0">
                <a:solidFill>
                  <a:schemeClr val="bg1"/>
                </a:solidFill>
                <a:latin typeface="+mj-lt"/>
              </a:rPr>
              <a:t>Provide 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clean water</a:t>
            </a:r>
          </a:p>
          <a:p>
            <a:pPr lvl="0"/>
            <a:r>
              <a:rPr lang="en-US" sz="3600" dirty="0">
                <a:solidFill>
                  <a:schemeClr val="bg1"/>
                </a:solidFill>
                <a:latin typeface="+mj-lt"/>
              </a:rPr>
              <a:t>Ensure basic health </a:t>
            </a:r>
            <a:r>
              <a:rPr lang="en-US" sz="3600" dirty="0" smtClean="0">
                <a:solidFill>
                  <a:schemeClr val="bg1"/>
                </a:solidFill>
                <a:latin typeface="+mj-lt"/>
              </a:rPr>
              <a:t>care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Create jobs</a:t>
            </a:r>
          </a:p>
          <a:p>
            <a:pPr lvl="0"/>
            <a:endParaRPr lang="en-US" sz="36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71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6400" y="2784475"/>
            <a:ext cx="8451850" cy="4225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575"/>
            <a:ext cx="10515600" cy="1325563"/>
          </a:xfrm>
        </p:spPr>
        <p:txBody>
          <a:bodyPr/>
          <a:lstStyle/>
          <a:p>
            <a:r>
              <a:rPr lang="en-US" dirty="0" smtClean="0"/>
              <a:t>summery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138"/>
            <a:ext cx="10515600" cy="4351338"/>
          </a:xfrm>
        </p:spPr>
        <p:txBody>
          <a:bodyPr/>
          <a:lstStyle/>
          <a:p>
            <a:r>
              <a:rPr lang="en-US" dirty="0"/>
              <a:t>Poverty </a:t>
            </a:r>
            <a:r>
              <a:rPr lang="en-US" dirty="0" smtClean="0"/>
              <a:t>is serious issue </a:t>
            </a:r>
            <a:r>
              <a:rPr lang="en-US" dirty="0"/>
              <a:t>in our world. </a:t>
            </a:r>
            <a:endParaRPr lang="en-US" dirty="0" smtClean="0"/>
          </a:p>
          <a:p>
            <a:r>
              <a:rPr lang="en-US" dirty="0" smtClean="0"/>
              <a:t>Though </a:t>
            </a:r>
            <a:r>
              <a:rPr lang="en-US" dirty="0"/>
              <a:t>many organizations have been created to find solutions for this matter nobody could not save our world completely from poverty.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most common fact which we can realize when we consider on information about poverty is that poverty is mostly occurring in developing countries.</a:t>
            </a:r>
          </a:p>
        </p:txBody>
      </p:sp>
    </p:spTree>
    <p:extLst>
      <p:ext uri="{BB962C8B-B14F-4D97-AF65-F5344CB8AC3E}">
        <p14:creationId xmlns:p14="http://schemas.microsoft.com/office/powerpoint/2010/main" xmlns="" val="5160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299</Words>
  <Application>Microsoft Office PowerPoint</Application>
  <PresentationFormat>Custom</PresentationFormat>
  <Paragraphs>41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What is poverty at Global scale?</vt:lpstr>
      <vt:lpstr>Agenda</vt:lpstr>
      <vt:lpstr>Type of the poverty</vt:lpstr>
      <vt:lpstr>Slide 5</vt:lpstr>
      <vt:lpstr>Poverty around the world</vt:lpstr>
      <vt:lpstr>Slide 7</vt:lpstr>
      <vt:lpstr>Possible Solution</vt:lpstr>
      <vt:lpstr>summery</vt:lpstr>
      <vt:lpstr>Thank you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zarna</dc:creator>
  <cp:lastModifiedBy>admin</cp:lastModifiedBy>
  <cp:revision>34</cp:revision>
  <dcterms:created xsi:type="dcterms:W3CDTF">2022-04-18T20:13:04Z</dcterms:created>
  <dcterms:modified xsi:type="dcterms:W3CDTF">2023-05-22T18:42:19Z</dcterms:modified>
</cp:coreProperties>
</file>